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1" r:id="rId8"/>
    <p:sldId id="269" r:id="rId9"/>
    <p:sldId id="265" r:id="rId10"/>
    <p:sldId id="27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567"/>
    <a:srgbClr val="F2A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810B2-24AE-46BA-A49E-F04CB1CC35AB}" v="54" dt="2021-11-23T10:59:00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753810B2-24AE-46BA-A49E-F04CB1CC35AB}"/>
    <pc:docChg chg="custSel addSld delSld modSld sldOrd">
      <pc:chgData name="Seelen, BMJG (Bernhard)" userId="8c651d8e-946e-4948-8a64-4c10bca0126f" providerId="ADAL" clId="{753810B2-24AE-46BA-A49E-F04CB1CC35AB}" dt="2021-11-23T11:36:30.425" v="972" actId="47"/>
      <pc:docMkLst>
        <pc:docMk/>
      </pc:docMkLst>
      <pc:sldChg chg="modSp mod">
        <pc:chgData name="Seelen, BMJG (Bernhard)" userId="8c651d8e-946e-4948-8a64-4c10bca0126f" providerId="ADAL" clId="{753810B2-24AE-46BA-A49E-F04CB1CC35AB}" dt="2021-11-23T10:29:27.445" v="53" actId="20577"/>
        <pc:sldMkLst>
          <pc:docMk/>
          <pc:sldMk cId="2267731450" sldId="256"/>
        </pc:sldMkLst>
        <pc:spChg chg="mod">
          <ac:chgData name="Seelen, BMJG (Bernhard)" userId="8c651d8e-946e-4948-8a64-4c10bca0126f" providerId="ADAL" clId="{753810B2-24AE-46BA-A49E-F04CB1CC35AB}" dt="2021-11-23T10:29:27.445" v="53" actId="20577"/>
          <ac:spMkLst>
            <pc:docMk/>
            <pc:sldMk cId="2267731450" sldId="256"/>
            <ac:spMk id="3" creationId="{00000000-0000-0000-0000-000000000000}"/>
          </ac:spMkLst>
        </pc:spChg>
      </pc:sldChg>
      <pc:sldChg chg="addSp modAnim">
        <pc:chgData name="Seelen, BMJG (Bernhard)" userId="8c651d8e-946e-4948-8a64-4c10bca0126f" providerId="ADAL" clId="{753810B2-24AE-46BA-A49E-F04CB1CC35AB}" dt="2021-11-23T10:40:53.248" v="232"/>
        <pc:sldMkLst>
          <pc:docMk/>
          <pc:sldMk cId="2084364628" sldId="257"/>
        </pc:sldMkLst>
        <pc:picChg chg="add">
          <ac:chgData name="Seelen, BMJG (Bernhard)" userId="8c651d8e-946e-4948-8a64-4c10bca0126f" providerId="ADAL" clId="{753810B2-24AE-46BA-A49E-F04CB1CC35AB}" dt="2021-11-23T10:40:39.443" v="231"/>
          <ac:picMkLst>
            <pc:docMk/>
            <pc:sldMk cId="2084364628" sldId="257"/>
            <ac:picMk id="1026" creationId="{414F59C6-9F26-49AB-A78C-90C51898037E}"/>
          </ac:picMkLst>
        </pc:picChg>
      </pc:sldChg>
      <pc:sldChg chg="addSp modSp mod">
        <pc:chgData name="Seelen, BMJG (Bernhard)" userId="8c651d8e-946e-4948-8a64-4c10bca0126f" providerId="ADAL" clId="{753810B2-24AE-46BA-A49E-F04CB1CC35AB}" dt="2021-11-23T10:45:31.345" v="235" actId="1076"/>
        <pc:sldMkLst>
          <pc:docMk/>
          <pc:sldMk cId="2446546946" sldId="258"/>
        </pc:sldMkLst>
        <pc:spChg chg="mod">
          <ac:chgData name="Seelen, BMJG (Bernhard)" userId="8c651d8e-946e-4948-8a64-4c10bca0126f" providerId="ADAL" clId="{753810B2-24AE-46BA-A49E-F04CB1CC35AB}" dt="2021-11-23T10:30:12.575" v="90" actId="20577"/>
          <ac:spMkLst>
            <pc:docMk/>
            <pc:sldMk cId="2446546946" sldId="258"/>
            <ac:spMk id="3" creationId="{00000000-0000-0000-0000-000000000000}"/>
          </ac:spMkLst>
        </pc:spChg>
        <pc:picChg chg="add mod">
          <ac:chgData name="Seelen, BMJG (Bernhard)" userId="8c651d8e-946e-4948-8a64-4c10bca0126f" providerId="ADAL" clId="{753810B2-24AE-46BA-A49E-F04CB1CC35AB}" dt="2021-11-23T10:45:31.345" v="235" actId="1076"/>
          <ac:picMkLst>
            <pc:docMk/>
            <pc:sldMk cId="2446546946" sldId="258"/>
            <ac:picMk id="4" creationId="{BC9C2AF3-7098-4162-A858-C79601F1AAFE}"/>
          </ac:picMkLst>
        </pc:picChg>
      </pc:sldChg>
      <pc:sldChg chg="modSp mod modAnim">
        <pc:chgData name="Seelen, BMJG (Bernhard)" userId="8c651d8e-946e-4948-8a64-4c10bca0126f" providerId="ADAL" clId="{753810B2-24AE-46BA-A49E-F04CB1CC35AB}" dt="2021-11-23T10:36:14.989" v="213"/>
        <pc:sldMkLst>
          <pc:docMk/>
          <pc:sldMk cId="240180655" sldId="259"/>
        </pc:sldMkLst>
        <pc:spChg chg="mod">
          <ac:chgData name="Seelen, BMJG (Bernhard)" userId="8c651d8e-946e-4948-8a64-4c10bca0126f" providerId="ADAL" clId="{753810B2-24AE-46BA-A49E-F04CB1CC35AB}" dt="2021-11-23T10:34:17.208" v="212" actId="403"/>
          <ac:spMkLst>
            <pc:docMk/>
            <pc:sldMk cId="240180655" sldId="259"/>
            <ac:spMk id="3" creationId="{00000000-0000-0000-0000-000000000000}"/>
          </ac:spMkLst>
        </pc:spChg>
      </pc:sldChg>
      <pc:sldChg chg="addSp modSp mod modAnim">
        <pc:chgData name="Seelen, BMJG (Bernhard)" userId="8c651d8e-946e-4948-8a64-4c10bca0126f" providerId="ADAL" clId="{753810B2-24AE-46BA-A49E-F04CB1CC35AB}" dt="2021-11-23T10:39:50.815" v="230"/>
        <pc:sldMkLst>
          <pc:docMk/>
          <pc:sldMk cId="1529685735" sldId="262"/>
        </pc:sldMkLst>
        <pc:picChg chg="add mod modCrop">
          <ac:chgData name="Seelen, BMJG (Bernhard)" userId="8c651d8e-946e-4948-8a64-4c10bca0126f" providerId="ADAL" clId="{753810B2-24AE-46BA-A49E-F04CB1CC35AB}" dt="2021-11-23T10:37:47.744" v="220" actId="1076"/>
          <ac:picMkLst>
            <pc:docMk/>
            <pc:sldMk cId="1529685735" sldId="262"/>
            <ac:picMk id="4" creationId="{F69FDA00-0792-4FD5-B6E1-B1E7FE0D2496}"/>
          </ac:picMkLst>
        </pc:picChg>
        <pc:picChg chg="add mod modCrop">
          <ac:chgData name="Seelen, BMJG (Bernhard)" userId="8c651d8e-946e-4948-8a64-4c10bca0126f" providerId="ADAL" clId="{753810B2-24AE-46BA-A49E-F04CB1CC35AB}" dt="2021-11-23T10:39:38.607" v="228" actId="1076"/>
          <ac:picMkLst>
            <pc:docMk/>
            <pc:sldMk cId="1529685735" sldId="262"/>
            <ac:picMk id="5" creationId="{D5F5FBE1-B9BB-4477-B8B6-9EBC87C5708B}"/>
          </ac:picMkLst>
        </pc:picChg>
      </pc:sldChg>
      <pc:sldChg chg="modSp mod ord">
        <pc:chgData name="Seelen, BMJG (Bernhard)" userId="8c651d8e-946e-4948-8a64-4c10bca0126f" providerId="ADAL" clId="{753810B2-24AE-46BA-A49E-F04CB1CC35AB}" dt="2021-11-23T11:36:21.181" v="971"/>
        <pc:sldMkLst>
          <pc:docMk/>
          <pc:sldMk cId="4048668000" sldId="267"/>
        </pc:sldMkLst>
        <pc:spChg chg="mod">
          <ac:chgData name="Seelen, BMJG (Bernhard)" userId="8c651d8e-946e-4948-8a64-4c10bca0126f" providerId="ADAL" clId="{753810B2-24AE-46BA-A49E-F04CB1CC35AB}" dt="2021-11-23T11:01:16.338" v="969" actId="20577"/>
          <ac:spMkLst>
            <pc:docMk/>
            <pc:sldMk cId="4048668000" sldId="267"/>
            <ac:spMk id="3" creationId="{153E8648-0C7D-4FFD-A761-F6D80024D336}"/>
          </ac:spMkLst>
        </pc:spChg>
        <pc:spChg chg="mod">
          <ac:chgData name="Seelen, BMJG (Bernhard)" userId="8c651d8e-946e-4948-8a64-4c10bca0126f" providerId="ADAL" clId="{753810B2-24AE-46BA-A49E-F04CB1CC35AB}" dt="2021-11-23T11:00:50.754" v="948" actId="20577"/>
          <ac:spMkLst>
            <pc:docMk/>
            <pc:sldMk cId="4048668000" sldId="267"/>
            <ac:spMk id="5" creationId="{351855A3-FFB1-45E8-8109-EAD96CD50B13}"/>
          </ac:spMkLst>
        </pc:spChg>
      </pc:sldChg>
      <pc:sldChg chg="modSp mod">
        <pc:chgData name="Seelen, BMJG (Bernhard)" userId="8c651d8e-946e-4948-8a64-4c10bca0126f" providerId="ADAL" clId="{753810B2-24AE-46BA-A49E-F04CB1CC35AB}" dt="2021-11-23T11:00:05.777" v="918" actId="6549"/>
        <pc:sldMkLst>
          <pc:docMk/>
          <pc:sldMk cId="932500334" sldId="268"/>
        </pc:sldMkLst>
        <pc:spChg chg="mod">
          <ac:chgData name="Seelen, BMJG (Bernhard)" userId="8c651d8e-946e-4948-8a64-4c10bca0126f" providerId="ADAL" clId="{753810B2-24AE-46BA-A49E-F04CB1CC35AB}" dt="2021-11-23T11:00:05.777" v="918" actId="6549"/>
          <ac:spMkLst>
            <pc:docMk/>
            <pc:sldMk cId="932500334" sldId="268"/>
            <ac:spMk id="3" creationId="{6901F69C-0106-4817-8ACF-F375C5FF0B41}"/>
          </ac:spMkLst>
        </pc:spChg>
        <pc:spChg chg="mod">
          <ac:chgData name="Seelen, BMJG (Bernhard)" userId="8c651d8e-946e-4948-8a64-4c10bca0126f" providerId="ADAL" clId="{753810B2-24AE-46BA-A49E-F04CB1CC35AB}" dt="2021-11-23T10:59:29.881" v="863" actId="20577"/>
          <ac:spMkLst>
            <pc:docMk/>
            <pc:sldMk cId="932500334" sldId="268"/>
            <ac:spMk id="4" creationId="{7CFC9F50-183D-4CD9-8221-0904BE8CF76F}"/>
          </ac:spMkLst>
        </pc:spChg>
      </pc:sldChg>
      <pc:sldChg chg="modSp mod">
        <pc:chgData name="Seelen, BMJG (Bernhard)" userId="8c651d8e-946e-4948-8a64-4c10bca0126f" providerId="ADAL" clId="{753810B2-24AE-46BA-A49E-F04CB1CC35AB}" dt="2021-11-23T10:48:37.528" v="287" actId="113"/>
        <pc:sldMkLst>
          <pc:docMk/>
          <pc:sldMk cId="3954029214" sldId="269"/>
        </pc:sldMkLst>
        <pc:spChg chg="mod">
          <ac:chgData name="Seelen, BMJG (Bernhard)" userId="8c651d8e-946e-4948-8a64-4c10bca0126f" providerId="ADAL" clId="{753810B2-24AE-46BA-A49E-F04CB1CC35AB}" dt="2021-11-23T10:48:37.528" v="287" actId="113"/>
          <ac:spMkLst>
            <pc:docMk/>
            <pc:sldMk cId="3954029214" sldId="269"/>
            <ac:spMk id="3" creationId="{FE4CD1CB-23E9-4258-B1B0-92C32BDA3447}"/>
          </ac:spMkLst>
        </pc:spChg>
      </pc:sldChg>
      <pc:sldChg chg="del">
        <pc:chgData name="Seelen, BMJG (Bernhard)" userId="8c651d8e-946e-4948-8a64-4c10bca0126f" providerId="ADAL" clId="{753810B2-24AE-46BA-A49E-F04CB1CC35AB}" dt="2021-11-23T11:36:30.425" v="972" actId="47"/>
        <pc:sldMkLst>
          <pc:docMk/>
          <pc:sldMk cId="2031741051" sldId="270"/>
        </pc:sldMkLst>
      </pc:sldChg>
      <pc:sldChg chg="addSp delSp modSp new mod modAnim">
        <pc:chgData name="Seelen, BMJG (Bernhard)" userId="8c651d8e-946e-4948-8a64-4c10bca0126f" providerId="ADAL" clId="{753810B2-24AE-46BA-A49E-F04CB1CC35AB}" dt="2021-11-23T10:59:00.535" v="826"/>
        <pc:sldMkLst>
          <pc:docMk/>
          <pc:sldMk cId="619661813" sldId="271"/>
        </pc:sldMkLst>
        <pc:spChg chg="mod">
          <ac:chgData name="Seelen, BMJG (Bernhard)" userId="8c651d8e-946e-4948-8a64-4c10bca0126f" providerId="ADAL" clId="{753810B2-24AE-46BA-A49E-F04CB1CC35AB}" dt="2021-11-23T10:50:23.319" v="421" actId="113"/>
          <ac:spMkLst>
            <pc:docMk/>
            <pc:sldMk cId="619661813" sldId="271"/>
            <ac:spMk id="2" creationId="{E3904CDE-FD98-48FB-BE8E-E569FE9ED8E3}"/>
          </ac:spMkLst>
        </pc:spChg>
        <pc:spChg chg="mod">
          <ac:chgData name="Seelen, BMJG (Bernhard)" userId="8c651d8e-946e-4948-8a64-4c10bca0126f" providerId="ADAL" clId="{753810B2-24AE-46BA-A49E-F04CB1CC35AB}" dt="2021-11-23T10:56:47.858" v="795" actId="20577"/>
          <ac:spMkLst>
            <pc:docMk/>
            <pc:sldMk cId="619661813" sldId="271"/>
            <ac:spMk id="3" creationId="{17796FF1-E3CA-4171-A7BE-A31E714C67D3}"/>
          </ac:spMkLst>
        </pc:spChg>
        <pc:spChg chg="add del mod">
          <ac:chgData name="Seelen, BMJG (Bernhard)" userId="8c651d8e-946e-4948-8a64-4c10bca0126f" providerId="ADAL" clId="{753810B2-24AE-46BA-A49E-F04CB1CC35AB}" dt="2021-11-23T10:50:23.951" v="423"/>
          <ac:spMkLst>
            <pc:docMk/>
            <pc:sldMk cId="619661813" sldId="271"/>
            <ac:spMk id="4" creationId="{636371C9-5CC9-4C66-AD4F-ACE4C0000CF3}"/>
          </ac:spMkLst>
        </pc:spChg>
        <pc:spChg chg="add mod">
          <ac:chgData name="Seelen, BMJG (Bernhard)" userId="8c651d8e-946e-4948-8a64-4c10bca0126f" providerId="ADAL" clId="{753810B2-24AE-46BA-A49E-F04CB1CC35AB}" dt="2021-11-23T10:58:25.435" v="821" actId="1076"/>
          <ac:spMkLst>
            <pc:docMk/>
            <pc:sldMk cId="619661813" sldId="271"/>
            <ac:spMk id="6" creationId="{65472788-A7BC-468B-A00E-5FEDB18F4175}"/>
          </ac:spMkLst>
        </pc:spChg>
        <pc:picChg chg="add mod">
          <ac:chgData name="Seelen, BMJG (Bernhard)" userId="8c651d8e-946e-4948-8a64-4c10bca0126f" providerId="ADAL" clId="{753810B2-24AE-46BA-A49E-F04CB1CC35AB}" dt="2021-11-23T10:57:02.913" v="798" actId="1076"/>
          <ac:picMkLst>
            <pc:docMk/>
            <pc:sldMk cId="619661813" sldId="271"/>
            <ac:picMk id="5" creationId="{E302A3DF-8A6A-4347-8FDA-BAC6C475C6D7}"/>
          </ac:picMkLst>
        </pc:picChg>
      </pc:sldChg>
    </pc:docChg>
  </pc:docChgLst>
  <pc:docChgLst>
    <pc:chgData name="Seelen, BMJG (Bernhard)" userId="8c651d8e-946e-4948-8a64-4c10bca0126f" providerId="ADAL" clId="{F803FA1D-E478-48E0-97CD-869B0AF0919A}"/>
    <pc:docChg chg="undo custSel addSld delSld modSld sldOrd">
      <pc:chgData name="Seelen, BMJG (Bernhard)" userId="8c651d8e-946e-4948-8a64-4c10bca0126f" providerId="ADAL" clId="{F803FA1D-E478-48E0-97CD-869B0AF0919A}" dt="2021-06-03T08:29:26.289" v="980" actId="20577"/>
      <pc:docMkLst>
        <pc:docMk/>
      </pc:docMkLst>
      <pc:sldChg chg="modSp modAnim">
        <pc:chgData name="Seelen, BMJG (Bernhard)" userId="8c651d8e-946e-4948-8a64-4c10bca0126f" providerId="ADAL" clId="{F803FA1D-E478-48E0-97CD-869B0AF0919A}" dt="2021-06-01T06:46:12.243" v="233"/>
        <pc:sldMkLst>
          <pc:docMk/>
          <pc:sldMk cId="2084364628" sldId="257"/>
        </pc:sldMkLst>
        <pc:spChg chg="mod">
          <ac:chgData name="Seelen, BMJG (Bernhard)" userId="8c651d8e-946e-4948-8a64-4c10bca0126f" providerId="ADAL" clId="{F803FA1D-E478-48E0-97CD-869B0AF0919A}" dt="2021-06-01T06:46:06.964" v="232" actId="113"/>
          <ac:spMkLst>
            <pc:docMk/>
            <pc:sldMk cId="2084364628" sldId="257"/>
            <ac:spMk id="2" creationId="{00000000-0000-0000-0000-000000000000}"/>
          </ac:spMkLst>
        </pc:spChg>
      </pc:sldChg>
      <pc:sldChg chg="modSp mod modAnim">
        <pc:chgData name="Seelen, BMJG (Bernhard)" userId="8c651d8e-946e-4948-8a64-4c10bca0126f" providerId="ADAL" clId="{F803FA1D-E478-48E0-97CD-869B0AF0919A}" dt="2021-06-01T06:45:43.636" v="230"/>
        <pc:sldMkLst>
          <pc:docMk/>
          <pc:sldMk cId="2446546946" sldId="258"/>
        </pc:sldMkLst>
        <pc:spChg chg="mod">
          <ac:chgData name="Seelen, BMJG (Bernhard)" userId="8c651d8e-946e-4948-8a64-4c10bca0126f" providerId="ADAL" clId="{F803FA1D-E478-48E0-97CD-869B0AF0919A}" dt="2021-06-01T06:45:30.178" v="229" actId="2711"/>
          <ac:spMkLst>
            <pc:docMk/>
            <pc:sldMk cId="2446546946" sldId="258"/>
            <ac:spMk id="2" creationId="{00000000-0000-0000-0000-000000000000}"/>
          </ac:spMkLst>
        </pc:spChg>
      </pc:sldChg>
      <pc:sldChg chg="modSp">
        <pc:chgData name="Seelen, BMJG (Bernhard)" userId="8c651d8e-946e-4948-8a64-4c10bca0126f" providerId="ADAL" clId="{F803FA1D-E478-48E0-97CD-869B0AF0919A}" dt="2021-06-01T06:45:19.092" v="227" actId="113"/>
        <pc:sldMkLst>
          <pc:docMk/>
          <pc:sldMk cId="240180655" sldId="259"/>
        </pc:sldMkLst>
        <pc:spChg chg="mod">
          <ac:chgData name="Seelen, BMJG (Bernhard)" userId="8c651d8e-946e-4948-8a64-4c10bca0126f" providerId="ADAL" clId="{F803FA1D-E478-48E0-97CD-869B0AF0919A}" dt="2021-06-01T06:45:19.092" v="227" actId="113"/>
          <ac:spMkLst>
            <pc:docMk/>
            <pc:sldMk cId="240180655" sldId="259"/>
            <ac:spMk id="2" creationId="{00000000-0000-0000-0000-000000000000}"/>
          </ac:spMkLst>
        </pc:spChg>
      </pc:sldChg>
      <pc:sldChg chg="modSp mod modAnim">
        <pc:chgData name="Seelen, BMJG (Bernhard)" userId="8c651d8e-946e-4948-8a64-4c10bca0126f" providerId="ADAL" clId="{F803FA1D-E478-48E0-97CD-869B0AF0919A}" dt="2021-06-01T06:44:59.128" v="225"/>
        <pc:sldMkLst>
          <pc:docMk/>
          <pc:sldMk cId="491239023" sldId="261"/>
        </pc:sldMkLst>
        <pc:spChg chg="mod">
          <ac:chgData name="Seelen, BMJG (Bernhard)" userId="8c651d8e-946e-4948-8a64-4c10bca0126f" providerId="ADAL" clId="{F803FA1D-E478-48E0-97CD-869B0AF0919A}" dt="2021-06-01T06:44:25.949" v="222" actId="113"/>
          <ac:spMkLst>
            <pc:docMk/>
            <pc:sldMk cId="491239023" sldId="261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F803FA1D-E478-48E0-97CD-869B0AF0919A}" dt="2021-06-01T06:44:39.341" v="224" actId="20577"/>
          <ac:spMkLst>
            <pc:docMk/>
            <pc:sldMk cId="491239023" sldId="261"/>
            <ac:spMk id="3" creationId="{00000000-0000-0000-0000-000000000000}"/>
          </ac:spMkLst>
        </pc:spChg>
      </pc:sldChg>
      <pc:sldChg chg="modSp mod">
        <pc:chgData name="Seelen, BMJG (Bernhard)" userId="8c651d8e-946e-4948-8a64-4c10bca0126f" providerId="ADAL" clId="{F803FA1D-E478-48E0-97CD-869B0AF0919A}" dt="2021-06-01T06:44:15.421" v="220" actId="255"/>
        <pc:sldMkLst>
          <pc:docMk/>
          <pc:sldMk cId="1708669262" sldId="265"/>
        </pc:sldMkLst>
        <pc:spChg chg="mod">
          <ac:chgData name="Seelen, BMJG (Bernhard)" userId="8c651d8e-946e-4948-8a64-4c10bca0126f" providerId="ADAL" clId="{F803FA1D-E478-48E0-97CD-869B0AF0919A}" dt="2021-06-01T06:43:50.528" v="217" actId="2711"/>
          <ac:spMkLst>
            <pc:docMk/>
            <pc:sldMk cId="1708669262" sldId="265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F803FA1D-E478-48E0-97CD-869B0AF0919A}" dt="2021-06-01T06:44:15.421" v="220" actId="255"/>
          <ac:spMkLst>
            <pc:docMk/>
            <pc:sldMk cId="1708669262" sldId="265"/>
            <ac:spMk id="3" creationId="{00000000-0000-0000-0000-000000000000}"/>
          </ac:spMkLst>
        </pc:spChg>
      </pc:sldChg>
      <pc:sldChg chg="new del">
        <pc:chgData name="Seelen, BMJG (Bernhard)" userId="8c651d8e-946e-4948-8a64-4c10bca0126f" providerId="ADAL" clId="{F803FA1D-E478-48E0-97CD-869B0AF0919A}" dt="2021-06-01T06:39:20.868" v="2" actId="47"/>
        <pc:sldMkLst>
          <pc:docMk/>
          <pc:sldMk cId="2561691950" sldId="266"/>
        </pc:sldMkLst>
      </pc:sldChg>
      <pc:sldChg chg="modSp add mod">
        <pc:chgData name="Seelen, BMJG (Bernhard)" userId="8c651d8e-946e-4948-8a64-4c10bca0126f" providerId="ADAL" clId="{F803FA1D-E478-48E0-97CD-869B0AF0919A}" dt="2021-06-01T06:43:37.659" v="215" actId="113"/>
        <pc:sldMkLst>
          <pc:docMk/>
          <pc:sldMk cId="4048668000" sldId="267"/>
        </pc:sldMkLst>
        <pc:spChg chg="mod">
          <ac:chgData name="Seelen, BMJG (Bernhard)" userId="8c651d8e-946e-4948-8a64-4c10bca0126f" providerId="ADAL" clId="{F803FA1D-E478-48E0-97CD-869B0AF0919A}" dt="2021-06-01T06:43:37.659" v="215" actId="113"/>
          <ac:spMkLst>
            <pc:docMk/>
            <pc:sldMk cId="4048668000" sldId="267"/>
            <ac:spMk id="3" creationId="{153E8648-0C7D-4FFD-A761-F6D80024D336}"/>
          </ac:spMkLst>
        </pc:spChg>
        <pc:spChg chg="mod">
          <ac:chgData name="Seelen, BMJG (Bernhard)" userId="8c651d8e-946e-4948-8a64-4c10bca0126f" providerId="ADAL" clId="{F803FA1D-E478-48E0-97CD-869B0AF0919A}" dt="2021-06-01T06:42:00.911" v="200" actId="2711"/>
          <ac:spMkLst>
            <pc:docMk/>
            <pc:sldMk cId="4048668000" sldId="267"/>
            <ac:spMk id="5" creationId="{351855A3-FFB1-45E8-8109-EAD96CD50B13}"/>
          </ac:spMkLst>
        </pc:spChg>
        <pc:spChg chg="mod">
          <ac:chgData name="Seelen, BMJG (Bernhard)" userId="8c651d8e-946e-4948-8a64-4c10bca0126f" providerId="ADAL" clId="{F803FA1D-E478-48E0-97CD-869B0AF0919A}" dt="2021-06-01T06:43:17.966" v="212" actId="255"/>
          <ac:spMkLst>
            <pc:docMk/>
            <pc:sldMk cId="4048668000" sldId="267"/>
            <ac:spMk id="6" creationId="{6A3CDB3F-5BA8-49BA-8BE7-8EAAC4B917AA}"/>
          </ac:spMkLst>
        </pc:spChg>
        <pc:spChg chg="mod">
          <ac:chgData name="Seelen, BMJG (Bernhard)" userId="8c651d8e-946e-4948-8a64-4c10bca0126f" providerId="ADAL" clId="{F803FA1D-E478-48E0-97CD-869B0AF0919A}" dt="2021-06-01T06:43:09.034" v="209" actId="1076"/>
          <ac:spMkLst>
            <pc:docMk/>
            <pc:sldMk cId="4048668000" sldId="267"/>
            <ac:spMk id="7" creationId="{82AF6B30-EED3-4A96-B3D9-E3B6B93A382D}"/>
          </ac:spMkLst>
        </pc:spChg>
        <pc:spChg chg="mod">
          <ac:chgData name="Seelen, BMJG (Bernhard)" userId="8c651d8e-946e-4948-8a64-4c10bca0126f" providerId="ADAL" clId="{F803FA1D-E478-48E0-97CD-869B0AF0919A}" dt="2021-06-01T06:43:11.857" v="210" actId="1076"/>
          <ac:spMkLst>
            <pc:docMk/>
            <pc:sldMk cId="4048668000" sldId="267"/>
            <ac:spMk id="8" creationId="{9079B9E4-084E-470F-9C23-8E90BE79DA55}"/>
          </ac:spMkLst>
        </pc:spChg>
        <pc:spChg chg="mod">
          <ac:chgData name="Seelen, BMJG (Bernhard)" userId="8c651d8e-946e-4948-8a64-4c10bca0126f" providerId="ADAL" clId="{F803FA1D-E478-48E0-97CD-869B0AF0919A}" dt="2021-06-01T06:42:45.022" v="205" actId="255"/>
          <ac:spMkLst>
            <pc:docMk/>
            <pc:sldMk cId="4048668000" sldId="267"/>
            <ac:spMk id="11" creationId="{19FA47DE-1BAA-404A-A604-CC6F567A0013}"/>
          </ac:spMkLst>
        </pc:spChg>
        <pc:spChg chg="mod">
          <ac:chgData name="Seelen, BMJG (Bernhard)" userId="8c651d8e-946e-4948-8a64-4c10bca0126f" providerId="ADAL" clId="{F803FA1D-E478-48E0-97CD-869B0AF0919A}" dt="2021-06-01T06:42:45.022" v="205" actId="255"/>
          <ac:spMkLst>
            <pc:docMk/>
            <pc:sldMk cId="4048668000" sldId="267"/>
            <ac:spMk id="15" creationId="{7AE2F5D2-116F-4D6D-A13E-8A6D9CEC197B}"/>
          </ac:spMkLst>
        </pc:spChg>
        <pc:graphicFrameChg chg="mod modGraphic">
          <ac:chgData name="Seelen, BMJG (Bernhard)" userId="8c651d8e-946e-4948-8a64-4c10bca0126f" providerId="ADAL" clId="{F803FA1D-E478-48E0-97CD-869B0AF0919A}" dt="2021-06-01T06:42:52.410" v="206" actId="255"/>
          <ac:graphicFrameMkLst>
            <pc:docMk/>
            <pc:sldMk cId="4048668000" sldId="267"/>
            <ac:graphicFrameMk id="9" creationId="{38B5F73D-B7C1-4880-B222-A0FC4408BFFC}"/>
          </ac:graphicFrameMkLst>
        </pc:graphicFrameChg>
        <pc:graphicFrameChg chg="mod modGraphic">
          <ac:chgData name="Seelen, BMJG (Bernhard)" userId="8c651d8e-946e-4948-8a64-4c10bca0126f" providerId="ADAL" clId="{F803FA1D-E478-48E0-97CD-869B0AF0919A}" dt="2021-06-01T06:43:03.455" v="208" actId="255"/>
          <ac:graphicFrameMkLst>
            <pc:docMk/>
            <pc:sldMk cId="4048668000" sldId="267"/>
            <ac:graphicFrameMk id="10" creationId="{079D6F7F-980A-4BF5-B16C-07793D943DFB}"/>
          </ac:graphicFrameMkLst>
        </pc:graphicFrameChg>
      </pc:sldChg>
      <pc:sldChg chg="addSp modSp new mod ord">
        <pc:chgData name="Seelen, BMJG (Bernhard)" userId="8c651d8e-946e-4948-8a64-4c10bca0126f" providerId="ADAL" clId="{F803FA1D-E478-48E0-97CD-869B0AF0919A}" dt="2021-06-03T08:29:26.289" v="980" actId="20577"/>
        <pc:sldMkLst>
          <pc:docMk/>
          <pc:sldMk cId="932500334" sldId="268"/>
        </pc:sldMkLst>
        <pc:spChg chg="mod">
          <ac:chgData name="Seelen, BMJG (Bernhard)" userId="8c651d8e-946e-4948-8a64-4c10bca0126f" providerId="ADAL" clId="{F803FA1D-E478-48E0-97CD-869B0AF0919A}" dt="2021-06-01T06:41:49.549" v="198" actId="113"/>
          <ac:spMkLst>
            <pc:docMk/>
            <pc:sldMk cId="932500334" sldId="268"/>
            <ac:spMk id="2" creationId="{0CD519DD-AED9-4862-9C50-C5C55BE8DE60}"/>
          </ac:spMkLst>
        </pc:spChg>
        <pc:spChg chg="mod">
          <ac:chgData name="Seelen, BMJG (Bernhard)" userId="8c651d8e-946e-4948-8a64-4c10bca0126f" providerId="ADAL" clId="{F803FA1D-E478-48E0-97CD-869B0AF0919A}" dt="2021-06-03T08:29:26.289" v="980" actId="20577"/>
          <ac:spMkLst>
            <pc:docMk/>
            <pc:sldMk cId="932500334" sldId="268"/>
            <ac:spMk id="3" creationId="{6901F69C-0106-4817-8ACF-F375C5FF0B41}"/>
          </ac:spMkLst>
        </pc:spChg>
        <pc:spChg chg="add mod">
          <ac:chgData name="Seelen, BMJG (Bernhard)" userId="8c651d8e-946e-4948-8a64-4c10bca0126f" providerId="ADAL" clId="{F803FA1D-E478-48E0-97CD-869B0AF0919A}" dt="2021-06-01T06:53:23.740" v="757" actId="20577"/>
          <ac:spMkLst>
            <pc:docMk/>
            <pc:sldMk cId="932500334" sldId="268"/>
            <ac:spMk id="4" creationId="{7CFC9F50-183D-4CD9-8221-0904BE8CF76F}"/>
          </ac:spMkLst>
        </pc:spChg>
      </pc:sldChg>
      <pc:sldChg chg="modSp new mod">
        <pc:chgData name="Seelen, BMJG (Bernhard)" userId="8c651d8e-946e-4948-8a64-4c10bca0126f" providerId="ADAL" clId="{F803FA1D-E478-48E0-97CD-869B0AF0919A}" dt="2021-06-01T06:55:54.963" v="934" actId="114"/>
        <pc:sldMkLst>
          <pc:docMk/>
          <pc:sldMk cId="3954029214" sldId="269"/>
        </pc:sldMkLst>
        <pc:spChg chg="mod">
          <ac:chgData name="Seelen, BMJG (Bernhard)" userId="8c651d8e-946e-4948-8a64-4c10bca0126f" providerId="ADAL" clId="{F803FA1D-E478-48E0-97CD-869B0AF0919A}" dt="2021-06-01T06:55:54.963" v="934" actId="114"/>
          <ac:spMkLst>
            <pc:docMk/>
            <pc:sldMk cId="3954029214" sldId="269"/>
            <ac:spMk id="2" creationId="{52749B15-FA44-4B7F-B252-D5EF9FF3403B}"/>
          </ac:spMkLst>
        </pc:spChg>
        <pc:spChg chg="mod">
          <ac:chgData name="Seelen, BMJG (Bernhard)" userId="8c651d8e-946e-4948-8a64-4c10bca0126f" providerId="ADAL" clId="{F803FA1D-E478-48E0-97CD-869B0AF0919A}" dt="2021-06-01T06:55:43.314" v="931" actId="20577"/>
          <ac:spMkLst>
            <pc:docMk/>
            <pc:sldMk cId="3954029214" sldId="269"/>
            <ac:spMk id="3" creationId="{FE4CD1CB-23E9-4258-B1B0-92C32BDA3447}"/>
          </ac:spMkLst>
        </pc:spChg>
      </pc:sldChg>
      <pc:sldChg chg="modSp add mod">
        <pc:chgData name="Seelen, BMJG (Bernhard)" userId="8c651d8e-946e-4948-8a64-4c10bca0126f" providerId="ADAL" clId="{F803FA1D-E478-48E0-97CD-869B0AF0919A}" dt="2021-06-03T08:28:45.995" v="936" actId="6549"/>
        <pc:sldMkLst>
          <pc:docMk/>
          <pc:sldMk cId="2031741051" sldId="270"/>
        </pc:sldMkLst>
        <pc:spChg chg="mod">
          <ac:chgData name="Seelen, BMJG (Bernhard)" userId="8c651d8e-946e-4948-8a64-4c10bca0126f" providerId="ADAL" clId="{F803FA1D-E478-48E0-97CD-869B0AF0919A}" dt="2021-06-03T08:28:45.995" v="936" actId="6549"/>
          <ac:spMkLst>
            <pc:docMk/>
            <pc:sldMk cId="2031741051" sldId="270"/>
            <ac:spMk id="3" creationId="{6901F69C-0106-4817-8ACF-F375C5FF0B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b="1" dirty="0"/>
              <a:t>Export &amp; import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Economie: 8.1 Waarom de grens over?</a:t>
            </a:r>
          </a:p>
        </p:txBody>
      </p:sp>
    </p:spTree>
    <p:extLst>
      <p:ext uri="{BB962C8B-B14F-4D97-AF65-F5344CB8AC3E}">
        <p14:creationId xmlns:p14="http://schemas.microsoft.com/office/powerpoint/2010/main" val="226773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04CDE-FD98-48FB-BE8E-E569FE9E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Nationaal inkomen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796FF1-E3CA-4171-A7BE-A31E714C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28335"/>
          </a:xfrm>
        </p:spPr>
        <p:txBody>
          <a:bodyPr>
            <a:normAutofit/>
          </a:bodyPr>
          <a:lstStyle/>
          <a:p>
            <a:r>
              <a:rPr lang="nl-NL" sz="2800" dirty="0"/>
              <a:t>Alle inkomens van een land bij elkaar opgeteld.</a:t>
            </a:r>
          </a:p>
          <a:p>
            <a:endParaRPr lang="nl-NL" sz="2800" dirty="0"/>
          </a:p>
          <a:p>
            <a:r>
              <a:rPr lang="nl-NL" sz="2800" dirty="0"/>
              <a:t>Om landen met elkaar te vergelijken, </a:t>
            </a:r>
          </a:p>
          <a:p>
            <a:r>
              <a:rPr lang="nl-NL" sz="2800" dirty="0"/>
              <a:t>kijk je naar het inkomen per hoofd van de bevolking. </a:t>
            </a:r>
          </a:p>
          <a:p>
            <a:r>
              <a:rPr lang="nl-NL" sz="2800" dirty="0"/>
              <a:t>Je deelt het nationaal inkomen door het aantal inwoners.</a:t>
            </a:r>
          </a:p>
          <a:p>
            <a:endParaRPr lang="nl-NL" sz="800" dirty="0"/>
          </a:p>
          <a:p>
            <a:r>
              <a:rPr lang="nl-NL" sz="2800" dirty="0"/>
              <a:t>Nederland: 	Nationaal inkomen € 810 miljard</a:t>
            </a:r>
          </a:p>
          <a:p>
            <a:pPr marL="1471400" lvl="8" indent="0">
              <a:buNone/>
            </a:pPr>
            <a:r>
              <a:rPr lang="nl-NL" sz="2200" dirty="0"/>
              <a:t>	</a:t>
            </a:r>
            <a:r>
              <a:rPr lang="nl-NL" sz="2800" dirty="0"/>
              <a:t>Aantal inwoners 17,44 miljoen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02A3DF-8A6A-4347-8FDA-BAC6C475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473" y="1993610"/>
            <a:ext cx="2510527" cy="48643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472788-A7BC-468B-A00E-5FEDB18F4175}"/>
              </a:ext>
            </a:extLst>
          </p:cNvPr>
          <p:cNvSpPr txBox="1"/>
          <p:nvPr/>
        </p:nvSpPr>
        <p:spPr>
          <a:xfrm>
            <a:off x="9976875" y="2905780"/>
            <a:ext cx="235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ighlight>
                  <a:srgbClr val="FFFF00"/>
                </a:highlight>
              </a:rPr>
              <a:t>€ 46.444,95</a:t>
            </a:r>
          </a:p>
        </p:txBody>
      </p:sp>
    </p:spTree>
    <p:extLst>
      <p:ext uri="{BB962C8B-B14F-4D97-AF65-F5344CB8AC3E}">
        <p14:creationId xmlns:p14="http://schemas.microsoft.com/office/powerpoint/2010/main" val="6196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3E8648-0C7D-4FFD-A761-F6D80024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2079"/>
            <a:ext cx="10178322" cy="1492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i="1" dirty="0"/>
              <a:t>Import%: </a:t>
            </a:r>
            <a:r>
              <a:rPr lang="en-US" sz="2500" dirty="0"/>
              <a:t>De </a:t>
            </a:r>
            <a:r>
              <a:rPr lang="en-US" sz="2500" dirty="0" err="1"/>
              <a:t>totale</a:t>
            </a:r>
            <a:r>
              <a:rPr lang="en-US" sz="2500" dirty="0"/>
              <a:t> </a:t>
            </a:r>
            <a:r>
              <a:rPr lang="en-US" sz="2500" u="sng" dirty="0" err="1"/>
              <a:t>invoerwaarde</a:t>
            </a:r>
            <a:r>
              <a:rPr lang="en-US" sz="2500" dirty="0"/>
              <a:t> in </a:t>
            </a:r>
            <a:r>
              <a:rPr lang="en-US" sz="2500" dirty="0" err="1"/>
              <a:t>procenten</a:t>
            </a:r>
            <a:r>
              <a:rPr lang="en-US" sz="2500" dirty="0"/>
              <a:t> van het </a:t>
            </a:r>
            <a:r>
              <a:rPr lang="en-US" sz="2500" u="sng" dirty="0" err="1"/>
              <a:t>nationaal</a:t>
            </a:r>
            <a:r>
              <a:rPr lang="en-US" sz="2500" u="sng" dirty="0"/>
              <a:t> </a:t>
            </a:r>
            <a:r>
              <a:rPr lang="en-US" sz="2500" u="sng" dirty="0" err="1"/>
              <a:t>inkomen</a:t>
            </a:r>
            <a:r>
              <a:rPr lang="en-US" sz="2500" dirty="0"/>
              <a:t>.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b="1" i="1" dirty="0"/>
              <a:t>Export%: </a:t>
            </a:r>
            <a:r>
              <a:rPr lang="en-US" sz="2500" dirty="0"/>
              <a:t>De </a:t>
            </a:r>
            <a:r>
              <a:rPr lang="en-US" sz="2500" dirty="0" err="1"/>
              <a:t>totale</a:t>
            </a:r>
            <a:r>
              <a:rPr lang="en-US" sz="2500" dirty="0"/>
              <a:t> </a:t>
            </a:r>
            <a:r>
              <a:rPr lang="en-US" sz="2500" u="sng" dirty="0" err="1"/>
              <a:t>uitvoerwaarde</a:t>
            </a:r>
            <a:r>
              <a:rPr lang="en-US" sz="2500" dirty="0"/>
              <a:t> in </a:t>
            </a:r>
            <a:r>
              <a:rPr lang="en-US" sz="2500" dirty="0" err="1"/>
              <a:t>procenten</a:t>
            </a:r>
            <a:r>
              <a:rPr lang="en-US" sz="2500" dirty="0"/>
              <a:t> van het </a:t>
            </a:r>
            <a:r>
              <a:rPr lang="en-US" sz="2500" u="sng" dirty="0" err="1"/>
              <a:t>nationaal</a:t>
            </a:r>
            <a:r>
              <a:rPr lang="en-US" sz="2500" u="sng" dirty="0"/>
              <a:t> </a:t>
            </a:r>
            <a:r>
              <a:rPr lang="en-US" sz="2500" u="sng" dirty="0" err="1"/>
              <a:t>inkomen</a:t>
            </a:r>
            <a:r>
              <a:rPr lang="en-US" sz="2500" dirty="0"/>
              <a:t>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51855A3-FFB1-45E8-8109-EAD96CD5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Importpercentage</a:t>
            </a:r>
            <a:r>
              <a:rPr lang="en-US" b="1" dirty="0">
                <a:latin typeface="+mn-lt"/>
              </a:rPr>
              <a:t>  &amp;  </a:t>
            </a:r>
            <a:r>
              <a:rPr lang="en-US" b="1" dirty="0" err="1">
                <a:latin typeface="+mn-lt"/>
              </a:rPr>
              <a:t>Exportpercentage</a:t>
            </a:r>
            <a:endParaRPr lang="nl-NL" b="1" dirty="0">
              <a:latin typeface="+mn-lt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A3CDB3F-5BA8-49BA-8BE7-8EAAC4B917AA}"/>
              </a:ext>
            </a:extLst>
          </p:cNvPr>
          <p:cNvSpPr txBox="1">
            <a:spLocks/>
          </p:cNvSpPr>
          <p:nvPr/>
        </p:nvSpPr>
        <p:spPr>
          <a:xfrm>
            <a:off x="949761" y="3815199"/>
            <a:ext cx="4526270" cy="224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Rekenvoorbeeld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r>
              <a:rPr lang="en-US" sz="2400" dirty="0" err="1"/>
              <a:t>Gegevens</a:t>
            </a:r>
            <a:r>
              <a:rPr lang="en-US" sz="2400" dirty="0"/>
              <a:t> van Nederland</a:t>
            </a:r>
          </a:p>
          <a:p>
            <a:pPr marL="0" indent="0">
              <a:buNone/>
            </a:pPr>
            <a:r>
              <a:rPr lang="en-US" sz="2400" dirty="0" err="1"/>
              <a:t>Nationaal</a:t>
            </a:r>
            <a:r>
              <a:rPr lang="en-US" sz="2400" dirty="0"/>
              <a:t> </a:t>
            </a:r>
            <a:r>
              <a:rPr lang="en-US" sz="2400" dirty="0" err="1"/>
              <a:t>inkomen</a:t>
            </a:r>
            <a:r>
              <a:rPr lang="en-US" sz="2400" dirty="0"/>
              <a:t> € 725 </a:t>
            </a:r>
            <a:r>
              <a:rPr lang="en-US" sz="2400" dirty="0" err="1"/>
              <a:t>miljard</a:t>
            </a:r>
            <a:r>
              <a:rPr lang="nl-NL" sz="2400" dirty="0"/>
              <a:t>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Exportwaarde</a:t>
            </a:r>
            <a:r>
              <a:rPr lang="en-US" sz="2400" dirty="0"/>
              <a:t> € 550 </a:t>
            </a:r>
            <a:r>
              <a:rPr lang="en-US" sz="2400" dirty="0" err="1"/>
              <a:t>miljard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Importwaarde</a:t>
            </a:r>
            <a:r>
              <a:rPr lang="en-US" sz="2400" dirty="0"/>
              <a:t> € 475 </a:t>
            </a:r>
            <a:r>
              <a:rPr lang="en-US" sz="2400" dirty="0" err="1"/>
              <a:t>miljard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AF6B30-EED3-4A96-B3D9-E3B6B93A382D}"/>
              </a:ext>
            </a:extLst>
          </p:cNvPr>
          <p:cNvSpPr txBox="1"/>
          <p:nvPr/>
        </p:nvSpPr>
        <p:spPr>
          <a:xfrm>
            <a:off x="5331503" y="4230162"/>
            <a:ext cx="223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Exportquote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079B9E4-084E-470F-9C23-8E90BE79DA55}"/>
              </a:ext>
            </a:extLst>
          </p:cNvPr>
          <p:cNvSpPr txBox="1"/>
          <p:nvPr/>
        </p:nvSpPr>
        <p:spPr>
          <a:xfrm>
            <a:off x="5331503" y="5408012"/>
            <a:ext cx="223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Importquote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38B5F73D-B7C1-4880-B222-A0FC4408B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98684"/>
              </p:ext>
            </p:extLst>
          </p:nvPr>
        </p:nvGraphicFramePr>
        <p:xfrm>
          <a:off x="7129670" y="4131323"/>
          <a:ext cx="362685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721">
                  <a:extLst>
                    <a:ext uri="{9D8B030D-6E8A-4147-A177-3AD203B41FA5}">
                      <a16:colId xmlns:a16="http://schemas.microsoft.com/office/drawing/2014/main" val="489195677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val="3802550929"/>
                    </a:ext>
                  </a:extLst>
                </a:gridCol>
                <a:gridCol w="1387240">
                  <a:extLst>
                    <a:ext uri="{9D8B030D-6E8A-4147-A177-3AD203B41FA5}">
                      <a16:colId xmlns:a16="http://schemas.microsoft.com/office/drawing/2014/main" val="3410028063"/>
                    </a:ext>
                  </a:extLst>
                </a:gridCol>
              </a:tblGrid>
              <a:tr h="427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€ 725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€ </a:t>
                      </a:r>
                      <a:r>
                        <a:rPr lang="nl-N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€ 550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29422"/>
                  </a:ext>
                </a:extLst>
              </a:tr>
              <a:tr h="427627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1809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079D6F7F-980A-4BF5-B16C-07793D943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24075"/>
              </p:ext>
            </p:extLst>
          </p:nvPr>
        </p:nvGraphicFramePr>
        <p:xfrm>
          <a:off x="7129670" y="5402983"/>
          <a:ext cx="362685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469">
                  <a:extLst>
                    <a:ext uri="{9D8B030D-6E8A-4147-A177-3AD203B41FA5}">
                      <a16:colId xmlns:a16="http://schemas.microsoft.com/office/drawing/2014/main" val="489195677"/>
                    </a:ext>
                  </a:extLst>
                </a:gridCol>
                <a:gridCol w="921206">
                  <a:extLst>
                    <a:ext uri="{9D8B030D-6E8A-4147-A177-3AD203B41FA5}">
                      <a16:colId xmlns:a16="http://schemas.microsoft.com/office/drawing/2014/main" val="3802550929"/>
                    </a:ext>
                  </a:extLst>
                </a:gridCol>
                <a:gridCol w="1367182">
                  <a:extLst>
                    <a:ext uri="{9D8B030D-6E8A-4147-A177-3AD203B41FA5}">
                      <a16:colId xmlns:a16="http://schemas.microsoft.com/office/drawing/2014/main" val="3410028063"/>
                    </a:ext>
                  </a:extLst>
                </a:gridCol>
              </a:tblGrid>
              <a:tr h="427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€ 725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€ </a:t>
                      </a:r>
                      <a:r>
                        <a:rPr lang="nl-N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€ 475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29422"/>
                  </a:ext>
                </a:extLst>
              </a:tr>
              <a:tr h="427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1809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19FA47DE-1BAA-404A-A604-CC6F567A0013}"/>
              </a:ext>
            </a:extLst>
          </p:cNvPr>
          <p:cNvSpPr txBox="1"/>
          <p:nvPr/>
        </p:nvSpPr>
        <p:spPr>
          <a:xfrm>
            <a:off x="9641608" y="4577691"/>
            <a:ext cx="98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75,9%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AE2F5D2-116F-4D6D-A13E-8A6D9CEC197B}"/>
              </a:ext>
            </a:extLst>
          </p:cNvPr>
          <p:cNvSpPr txBox="1"/>
          <p:nvPr/>
        </p:nvSpPr>
        <p:spPr>
          <a:xfrm>
            <a:off x="9689727" y="58306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65,5%</a:t>
            </a:r>
          </a:p>
        </p:txBody>
      </p:sp>
    </p:spTree>
    <p:extLst>
      <p:ext uri="{BB962C8B-B14F-4D97-AF65-F5344CB8AC3E}">
        <p14:creationId xmlns:p14="http://schemas.microsoft.com/office/powerpoint/2010/main" val="40486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519DD-AED9-4862-9C50-C5C55BE8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Te doen: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1F69C-0106-4817-8ACF-F375C5FF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03645" cy="4023360"/>
          </a:xfrm>
        </p:spPr>
        <p:txBody>
          <a:bodyPr>
            <a:normAutofit/>
          </a:bodyPr>
          <a:lstStyle/>
          <a:p>
            <a:r>
              <a:rPr lang="nl-NL" sz="2800" dirty="0"/>
              <a:t>Maken opgaven </a:t>
            </a:r>
            <a:r>
              <a:rPr lang="nl-NL" sz="3600" dirty="0">
                <a:solidFill>
                  <a:srgbClr val="C00000"/>
                </a:solidFill>
              </a:rPr>
              <a:t>2 t/m 11 </a:t>
            </a:r>
            <a:r>
              <a:rPr lang="nl-NL" sz="2800" dirty="0"/>
              <a:t>(</a:t>
            </a:r>
            <a:r>
              <a:rPr lang="nl-NL" sz="2800" dirty="0" err="1"/>
              <a:t>blz</a:t>
            </a:r>
            <a:r>
              <a:rPr lang="nl-NL" sz="2800" dirty="0"/>
              <a:t> 224 e.v.)</a:t>
            </a:r>
          </a:p>
          <a:p>
            <a:r>
              <a:rPr lang="nl-NL" sz="2800" dirty="0"/>
              <a:t>Nakijken is ook onderdeel van je huiswerk</a:t>
            </a:r>
          </a:p>
          <a:p>
            <a:r>
              <a:rPr lang="nl-NL" sz="2800" dirty="0"/>
              <a:t>Opgave 2, 8 en 9 mag je in je boek maken</a:t>
            </a:r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CFC9F50-183D-4CD9-8221-0904BE8CF76F}"/>
              </a:ext>
            </a:extLst>
          </p:cNvPr>
          <p:cNvSpPr txBox="1">
            <a:spLocks/>
          </p:cNvSpPr>
          <p:nvPr/>
        </p:nvSpPr>
        <p:spPr>
          <a:xfrm>
            <a:off x="7761514" y="1954108"/>
            <a:ext cx="4230461" cy="3256067"/>
          </a:xfrm>
          <a:prstGeom prst="rect">
            <a:avLst/>
          </a:prstGeom>
          <a:solidFill>
            <a:srgbClr val="F3B567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i="1" dirty="0"/>
              <a:t>Kernvragen:</a:t>
            </a:r>
          </a:p>
          <a:p>
            <a:r>
              <a:rPr lang="nl-NL" dirty="0"/>
              <a:t>Waarom export?</a:t>
            </a:r>
          </a:p>
          <a:p>
            <a:r>
              <a:rPr lang="nl-NL" dirty="0"/>
              <a:t>Waarom import?</a:t>
            </a:r>
          </a:p>
          <a:p>
            <a:r>
              <a:rPr lang="nl-NL" dirty="0"/>
              <a:t>Wat is het nadeel van import?</a:t>
            </a:r>
          </a:p>
          <a:p>
            <a:r>
              <a:rPr lang="nl-NL" dirty="0"/>
              <a:t>Wat is een betalingsbalans?</a:t>
            </a:r>
          </a:p>
          <a:p>
            <a:r>
              <a:rPr lang="nl-NL" dirty="0"/>
              <a:t>Hoe bereken je een importpercentage?</a:t>
            </a:r>
          </a:p>
          <a:p>
            <a:r>
              <a:rPr lang="nl-NL" dirty="0"/>
              <a:t>Wat is een open of gesloten economie?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50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691" y="1468582"/>
            <a:ext cx="11914909" cy="4400512"/>
          </a:xfrm>
        </p:spPr>
        <p:txBody>
          <a:bodyPr>
            <a:noAutofit/>
          </a:bodyPr>
          <a:lstStyle/>
          <a:p>
            <a:r>
              <a:rPr lang="nl-NL" sz="16600" b="1" dirty="0"/>
              <a:t> </a:t>
            </a:r>
            <a:r>
              <a:rPr lang="nl-NL" sz="23900" b="1" dirty="0"/>
              <a:t>EX = UIT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9FDA00-0792-4FD5-B6E1-B1E7FE0D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80" b="30060"/>
          <a:stretch/>
        </p:blipFill>
        <p:spPr>
          <a:xfrm rot="21379670">
            <a:off x="1992217" y="4211749"/>
            <a:ext cx="4572000" cy="18177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5F5FBE1-B9BB-4477-B8B6-9EBC87C57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7" r="21029"/>
          <a:stretch/>
        </p:blipFill>
        <p:spPr>
          <a:xfrm>
            <a:off x="7245729" y="4067202"/>
            <a:ext cx="2372028" cy="21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Export = Uitvoer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Je verkoopt aan het buitenland, je </a:t>
            </a:r>
            <a:r>
              <a:rPr lang="nl-NL" sz="2400" u="sng" dirty="0"/>
              <a:t>ontvangt</a:t>
            </a:r>
            <a:r>
              <a:rPr lang="nl-NL" sz="2400" dirty="0"/>
              <a:t> dus geld.</a:t>
            </a:r>
          </a:p>
          <a:p>
            <a:r>
              <a:rPr lang="nl-NL" sz="2400" b="1" i="1" dirty="0"/>
              <a:t>Waarom export?</a:t>
            </a:r>
            <a:endParaRPr lang="nl-NL" sz="2400" dirty="0"/>
          </a:p>
          <a:p>
            <a:r>
              <a:rPr lang="nl-NL" sz="2400" dirty="0"/>
              <a:t>	# Het levert geld op.</a:t>
            </a:r>
          </a:p>
          <a:p>
            <a:r>
              <a:rPr lang="nl-NL" sz="2400" dirty="0"/>
              <a:t>	# Het is goed voor de eigen werkgelegenheid.</a:t>
            </a:r>
          </a:p>
          <a:p>
            <a:endParaRPr lang="nl-NL" sz="2400" dirty="0"/>
          </a:p>
        </p:txBody>
      </p:sp>
      <p:pic>
        <p:nvPicPr>
          <p:cNvPr id="1026" name="Picture 2" descr="Niet alleen corona drukte stempel op export - Nieuwe Oogst">
            <a:extLst>
              <a:ext uri="{FF2B5EF4-FFF2-40B4-BE49-F238E27FC236}">
                <a16:creationId xmlns:a16="http://schemas.microsoft.com/office/drawing/2014/main" id="{414F59C6-9F26-49AB-A78C-90C51898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1219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691" y="1468582"/>
            <a:ext cx="11914909" cy="4400512"/>
          </a:xfrm>
        </p:spPr>
        <p:txBody>
          <a:bodyPr>
            <a:noAutofit/>
          </a:bodyPr>
          <a:lstStyle/>
          <a:p>
            <a:r>
              <a:rPr lang="nl-NL" sz="28700" b="1" dirty="0"/>
              <a:t> </a:t>
            </a:r>
            <a:r>
              <a:rPr lang="nl-NL" sz="23900" b="1" dirty="0"/>
              <a:t>IM = IN</a:t>
            </a:r>
          </a:p>
        </p:txBody>
      </p:sp>
    </p:spTree>
    <p:extLst>
      <p:ext uri="{BB962C8B-B14F-4D97-AF65-F5344CB8AC3E}">
        <p14:creationId xmlns:p14="http://schemas.microsoft.com/office/powerpoint/2010/main" val="133872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Import = Invoer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Je koopt van het buitenland, je moet dus geld </a:t>
            </a:r>
            <a:r>
              <a:rPr lang="nl-NL" sz="2400" u="sng" dirty="0"/>
              <a:t>betalen</a:t>
            </a:r>
            <a:r>
              <a:rPr lang="nl-NL" sz="2400" dirty="0"/>
              <a:t>.</a:t>
            </a:r>
          </a:p>
          <a:p>
            <a:r>
              <a:rPr lang="nl-NL" sz="2400" b="1" i="1" dirty="0"/>
              <a:t>Waarom import?</a:t>
            </a:r>
            <a:endParaRPr lang="nl-NL" sz="2400" dirty="0"/>
          </a:p>
          <a:p>
            <a:r>
              <a:rPr lang="nl-NL" sz="2400" dirty="0"/>
              <a:t>	# Producten zijn goedkoper.</a:t>
            </a:r>
          </a:p>
          <a:p>
            <a:r>
              <a:rPr lang="nl-NL" sz="2400" dirty="0"/>
              <a:t>	# Producten hebben een hogere kwaliteit.</a:t>
            </a:r>
          </a:p>
          <a:p>
            <a:r>
              <a:rPr lang="nl-NL" sz="2400" dirty="0"/>
              <a:t>	# Producten zijn in eigen land onvoldoende verkrijgbaar.</a:t>
            </a:r>
          </a:p>
          <a:p>
            <a:r>
              <a:rPr lang="nl-NL" sz="2400" dirty="0"/>
              <a:t>	# Klimaat van Nederland is niet geschikt.</a:t>
            </a:r>
          </a:p>
          <a:p>
            <a:r>
              <a:rPr lang="nl-NL" sz="2400" dirty="0"/>
              <a:t>	# Consumenten willen meer keuze hebben.</a:t>
            </a:r>
          </a:p>
          <a:p>
            <a:r>
              <a:rPr lang="nl-NL" sz="2400" dirty="0"/>
              <a:t>	# Wederuitvoer/ doorvoerhandel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9C2AF3-7098-4162-A858-C79601F1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90" y="7712"/>
            <a:ext cx="3424410" cy="17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Nadeel Import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9501447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800" dirty="0"/>
              <a:t>Import zorgt voor buitenlandse concurrentie voor bedrijven in ons land.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Er worden door het buitenlandse aanbod minder eigen producten verkocht.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Hierdoor is er in Nederland dus ook minder werkgelegenheid.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Door veel te importeren ontstaat 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werkloosheid</a:t>
            </a:r>
            <a:r>
              <a:rPr lang="nl-NL" sz="28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De overheid zal dan ook de eigen werkgelegenheid willen beschermen en dus de import willen afremmen.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01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Werkgelegenheid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Import is nadelig voor de werkgelegenheid.</a:t>
            </a:r>
          </a:p>
          <a:p>
            <a:r>
              <a:rPr lang="nl-NL" sz="2400" dirty="0"/>
              <a:t>Export is voordelig voor de werkgelegenheid.</a:t>
            </a:r>
          </a:p>
          <a:p>
            <a:endParaRPr lang="nl-NL" sz="2400" dirty="0"/>
          </a:p>
          <a:p>
            <a:r>
              <a:rPr lang="nl-NL" sz="2400" dirty="0"/>
              <a:t>De overheid kan de export stimuleren door exportsubsidies te geven.</a:t>
            </a:r>
          </a:p>
          <a:p>
            <a:r>
              <a:rPr lang="nl-NL" sz="2400" dirty="0"/>
              <a:t>Nederlandse producten worden dan voor het buitenland goedkoper.</a:t>
            </a:r>
          </a:p>
          <a:p>
            <a:endParaRPr lang="nl-NL" sz="2400" dirty="0"/>
          </a:p>
          <a:p>
            <a:r>
              <a:rPr lang="nl-NL" sz="2400" dirty="0"/>
              <a:t>De overheid kan de import afremmen door protectionisme.</a:t>
            </a:r>
          </a:p>
          <a:p>
            <a:r>
              <a:rPr lang="nl-NL" sz="2400" dirty="0"/>
              <a:t>Buitenlandse producten worden dan binnen de EU duurder.</a:t>
            </a:r>
          </a:p>
        </p:txBody>
      </p:sp>
    </p:spTree>
    <p:extLst>
      <p:ext uri="{BB962C8B-B14F-4D97-AF65-F5344CB8AC3E}">
        <p14:creationId xmlns:p14="http://schemas.microsoft.com/office/powerpoint/2010/main" val="4912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49B15-FA44-4B7F-B252-D5EF9FF3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Nu even zelf aan het 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CD1CB-23E9-4258-B1B0-92C32BDA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Maak opgaven </a:t>
            </a:r>
            <a:r>
              <a:rPr lang="nl-NL" sz="3600" b="1" i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,3,4,5,6</a:t>
            </a:r>
            <a:r>
              <a:rPr lang="nl-NL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(</a:t>
            </a:r>
            <a:r>
              <a:rPr lang="nl-NL" sz="2800" dirty="0" err="1"/>
              <a:t>blz</a:t>
            </a:r>
            <a:r>
              <a:rPr lang="nl-NL" sz="2800" dirty="0"/>
              <a:t> 220)</a:t>
            </a:r>
          </a:p>
          <a:p>
            <a:r>
              <a:rPr lang="nl-NL" sz="2800" dirty="0"/>
              <a:t>Dadelijk nog uitleg over de betalingsbalans (opgave 7,</a:t>
            </a:r>
            <a:r>
              <a:rPr lang="nl-NL" sz="2800" b="1" i="1" dirty="0"/>
              <a:t>8</a:t>
            </a:r>
            <a:r>
              <a:rPr lang="nl-NL" sz="2800" dirty="0"/>
              <a:t>,</a:t>
            </a:r>
            <a:r>
              <a:rPr lang="nl-NL" sz="2800" b="1" i="1" dirty="0"/>
              <a:t>9</a:t>
            </a:r>
            <a:r>
              <a:rPr lang="nl-NL" sz="2800" dirty="0"/>
              <a:t>)</a:t>
            </a:r>
          </a:p>
          <a:p>
            <a:r>
              <a:rPr lang="nl-NL" sz="2800" dirty="0"/>
              <a:t>en import/exportpercentgage (opgave 10,11)</a:t>
            </a:r>
          </a:p>
        </p:txBody>
      </p:sp>
    </p:spTree>
    <p:extLst>
      <p:ext uri="{BB962C8B-B14F-4D97-AF65-F5344CB8AC3E}">
        <p14:creationId xmlns:p14="http://schemas.microsoft.com/office/powerpoint/2010/main" val="395402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b="10580"/>
          <a:stretch/>
        </p:blipFill>
        <p:spPr>
          <a:xfrm>
            <a:off x="2759075" y="2281041"/>
            <a:ext cx="4632325" cy="34923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Betalingsbalans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Kunnen we met wat we verdienen aan de export, de import betalen?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Importwaarde van de goederen		Exportwaarde van de goederen</a:t>
            </a:r>
          </a:p>
          <a:p>
            <a:r>
              <a:rPr lang="nl-NL" dirty="0"/>
              <a:t>Importwaarde van de diensten		Exportwaarde van de diensten</a:t>
            </a:r>
          </a:p>
        </p:txBody>
      </p:sp>
    </p:spTree>
    <p:extLst>
      <p:ext uri="{BB962C8B-B14F-4D97-AF65-F5344CB8AC3E}">
        <p14:creationId xmlns:p14="http://schemas.microsoft.com/office/powerpoint/2010/main" val="170866926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1253</TotalTime>
  <Words>485</Words>
  <Application>Microsoft Office PowerPoint</Application>
  <PresentationFormat>Breedbeeld</PresentationFormat>
  <Paragraphs>88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Terugblik</vt:lpstr>
      <vt:lpstr>Export &amp; import</vt:lpstr>
      <vt:lpstr>PowerPoint-presentatie</vt:lpstr>
      <vt:lpstr>Export = Uitvoer</vt:lpstr>
      <vt:lpstr>PowerPoint-presentatie</vt:lpstr>
      <vt:lpstr>Import = Invoer</vt:lpstr>
      <vt:lpstr>Nadeel Import</vt:lpstr>
      <vt:lpstr>Werkgelegenheid</vt:lpstr>
      <vt:lpstr>Nu even zelf aan het werk</vt:lpstr>
      <vt:lpstr>Betalingsbalans</vt:lpstr>
      <vt:lpstr>Nationaal inkomen</vt:lpstr>
      <vt:lpstr>Importpercentage  &amp;  Exportpercentage</vt:lpstr>
      <vt:lpstr>Te doen:</vt:lpstr>
    </vt:vector>
  </TitlesOfParts>
  <Company>Het Hooghuis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&amp;import</dc:title>
  <dc:creator>Bernhard Seelen</dc:creator>
  <cp:lastModifiedBy>Seelen, BMJG (Bernhard)</cp:lastModifiedBy>
  <cp:revision>5</cp:revision>
  <dcterms:created xsi:type="dcterms:W3CDTF">2015-05-11T08:22:00Z</dcterms:created>
  <dcterms:modified xsi:type="dcterms:W3CDTF">2021-11-23T11:36:32Z</dcterms:modified>
</cp:coreProperties>
</file>